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5"/>
  </p:notesMasterIdLst>
  <p:sldIdLst>
    <p:sldId id="258" r:id="rId2"/>
    <p:sldId id="274" r:id="rId3"/>
    <p:sldId id="291" r:id="rId4"/>
    <p:sldId id="272" r:id="rId5"/>
    <p:sldId id="286" r:id="rId6"/>
    <p:sldId id="293" r:id="rId7"/>
    <p:sldId id="267" r:id="rId8"/>
    <p:sldId id="285" r:id="rId9"/>
    <p:sldId id="268" r:id="rId10"/>
    <p:sldId id="270" r:id="rId11"/>
    <p:sldId id="289" r:id="rId12"/>
    <p:sldId id="288" r:id="rId13"/>
    <p:sldId id="262" r:id="rId14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3"/>
    <p:penClr>
      <a:srgbClr val="FF0000"/>
    </p:penClr>
  </p:showPr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37" autoAdjust="0"/>
    <p:restoredTop sz="94624" autoAdjust="0"/>
  </p:normalViewPr>
  <p:slideViewPr>
    <p:cSldViewPr>
      <p:cViewPr varScale="1">
        <p:scale>
          <a:sx n="59" d="100"/>
          <a:sy n="59" d="100"/>
        </p:scale>
        <p:origin x="-1884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219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charset="0"/>
              </a:defRPr>
            </a:lvl1pPr>
          </a:lstStyle>
          <a:p>
            <a:fld id="{33FA80A7-483E-4352-A44F-21A7F5E71CE0}" type="datetimeFigureOut">
              <a:rPr lang="ru-RU"/>
              <a:pPr/>
              <a:t>30.03.2015</a:t>
            </a:fld>
            <a:endParaRPr lang="ru-RU"/>
          </a:p>
        </p:txBody>
      </p:sp>
      <p:sp>
        <p:nvSpPr>
          <p:cNvPr id="144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charset="0"/>
              </a:defRPr>
            </a:lvl1pPr>
          </a:lstStyle>
          <a:p>
            <a:fld id="{B89162C7-2CB0-4B98-850E-874AD31181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162C7-2CB0-4B98-850E-874AD31181C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4933072"/>
            <a:ext cx="6229350" cy="1524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342900" y="1911643"/>
            <a:ext cx="6229350" cy="26416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7720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31431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405261" y="4701736"/>
            <a:ext cx="34290" cy="6096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7E2D2-87B4-410D-9829-838C5F6969DA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F32BD0-4EFC-470C-8C47-15A1E5C41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81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74AD9-29ED-4077-BA2E-BDD92CC8B92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0461-B600-471D-82E7-4D466F25B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1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BA3A-243A-43D1-B084-A20491D5FA62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F0D33-5A55-4495-9357-029D3AC8A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1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2032000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70C508-75EB-4040-8710-D1AB723123F4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E1EA94-D995-433C-8659-EB97EA503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281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2B8A0-1FB2-4748-A43C-3655E92D547A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A52C3-CC4B-4EE1-A898-10FDDBC286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673600"/>
            <a:ext cx="5943600" cy="18288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6611819"/>
            <a:ext cx="5943600" cy="1312981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" y="6555990"/>
            <a:ext cx="5943600" cy="5735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81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E0BF-86D5-47A4-A21F-A23A92BB517A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FB78-CCD9-46F4-BA0D-83A03F8E4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4290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281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611D0-261B-4DB2-BF7A-382F508A67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D345-B15F-4701-949F-B423E429159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342900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3487341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264"/>
            <a:ext cx="61722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348615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2209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6160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81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EB01-2085-4B6E-8049-927E9282B9A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CC091-2146-45D3-AE89-BE75BB8F4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281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3F74D-DD56-4415-9204-FD0404A02AFA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23EA1-A3E3-4624-9093-6F1CF03E7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81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342900" y="609600"/>
            <a:ext cx="468630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6350" y="2133600"/>
            <a:ext cx="1488186" cy="49784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5086350" y="609600"/>
            <a:ext cx="148590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B9048C-3899-46C5-9A70-15ABDE88C72A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D39EDFE-8B62-4419-BA4E-9E49798048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81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2050" y="609600"/>
            <a:ext cx="154305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609600"/>
            <a:ext cx="4514850" cy="74168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2050" y="2133600"/>
            <a:ext cx="1543050" cy="58928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1D4ED-231F-4BB3-9F5E-7FE7C3E09BB5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BB895-368C-4BE6-8474-EB7D5436DE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81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42900" y="1930401"/>
            <a:ext cx="6172200" cy="62378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343400" y="8271556"/>
            <a:ext cx="1943100" cy="51206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6BB483-4C8C-458A-ADDA-F14C2AE6F1AF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600200" y="8271556"/>
            <a:ext cx="268605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307931" y="8242041"/>
            <a:ext cx="457200" cy="6096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F959F3-B0B8-455C-866C-81CCB5932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625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ransition advTm="2812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G:\&#1050;&#1054;&#1053;&#1050;&#1059;&#1056;&#1057;\&#1082;&#1088;&#1072;&#1077;&#1074;&#1086;&#1081;%20&#1076;&#1077;&#1087;&#1072;&#1088;&#1090;&#1072;&#1084;&#1077;&#1085;&#1090;%20&#1050;&#1054;&#1053;&#1050;&#1059;&#1056;&#1057;\&#1083;&#1072;&#1073;&#1086;&#1088;&#1072;&#1090;&#1086;&#1088;&#1085;&#1072;&#1103;%20&#1088;&#1072;&#1073;&#1086;&#1090;&#1072;\&#1042;&#1072;&#1083;&#1100;&#1089;%20&#1092;&#1088;&#1086;&#1085;&#1090;&#1086;&#1074;&#1099;&#1093;%20&#1087;&#1086;&#1076;&#1088;&#1091;&#1075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Вальс фронтовых подруг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5791200" y="3048000"/>
            <a:ext cx="304800" cy="304800"/>
          </a:xfrm>
          <a:prstGeom prst="rect">
            <a:avLst/>
          </a:prstGeom>
        </p:spPr>
      </p:pic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-161925" y="-57150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ru-RU">
              <a:latin typeface="Arial" charset="0"/>
            </a:endParaRP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-161925" y="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ru-RU">
              <a:latin typeface="Arial" charset="0"/>
            </a:endParaRPr>
          </a:p>
        </p:txBody>
      </p:sp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-161925" y="1825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kumimoji="0" lang="ru-RU">
              <a:latin typeface="Arial" charset="0"/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4800" y="304800"/>
            <a:ext cx="6228641" cy="838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9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31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4800" y="381000"/>
            <a:ext cx="6324600" cy="487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5334000"/>
            <a:ext cx="6858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Учитель, Учитель - ты наш надежный друг.</a:t>
            </a:r>
          </a:p>
          <a:p>
            <a:pPr algn="ctr"/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	Спасибо, Учитель, за мудрости наук.</a:t>
            </a:r>
          </a:p>
          <a:p>
            <a:pPr algn="ctr"/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	За главное - в жизни, что научились отличать.</a:t>
            </a:r>
          </a:p>
          <a:p>
            <a:pPr algn="ctr"/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	Учитель, Учитель – для нас вторая Мать.</a:t>
            </a:r>
          </a:p>
          <a:p>
            <a:pPr algn="ctr"/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			(так писали о ней ее ученики).</a:t>
            </a:r>
          </a:p>
        </p:txBody>
      </p:sp>
    </p:spTree>
    <p:custDataLst>
      <p:tags r:id="rId1"/>
    </p:custDataLst>
  </p:cSld>
  <p:clrMapOvr>
    <a:masterClrMapping/>
  </p:clrMapOvr>
  <p:transition advTm="131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304800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90600" y="4724400"/>
            <a:ext cx="5626590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52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2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457200"/>
            <a:ext cx="6324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572000"/>
            <a:ext cx="2914650" cy="375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9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248" y="2133601"/>
            <a:ext cx="633730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5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38200" y="1295400"/>
            <a:ext cx="49387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0" y="381000"/>
            <a:ext cx="66294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 b="1" i="1" dirty="0">
                <a:cs typeface="Times New Roman" pitchFamily="18" charset="0"/>
              </a:rPr>
              <a:t>Учитель, перед именем твоим </a:t>
            </a:r>
          </a:p>
          <a:p>
            <a:pPr algn="ctr">
              <a:spcBef>
                <a:spcPct val="50000"/>
              </a:spcBef>
            </a:pPr>
            <a:r>
              <a:rPr kumimoji="0" lang="ru-RU" sz="2000" b="1" i="1" dirty="0">
                <a:cs typeface="Times New Roman" pitchFamily="18" charset="0"/>
              </a:rPr>
              <a:t>позволь смиренно преклонить колени</a:t>
            </a:r>
            <a:r>
              <a:rPr kumimoji="0" lang="ru-RU" sz="1400" b="1" i="1" dirty="0">
                <a:latin typeface="Tahoma" pitchFamily="34" charset="0"/>
              </a:rPr>
              <a:t>… </a:t>
            </a:r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0" y="7315200"/>
            <a:ext cx="6858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В 17 лет, хрупкой девушкой, Королева Валентина Николаевна, закончив педагогическое училище и стала учителем. </a:t>
            </a:r>
          </a:p>
        </p:txBody>
      </p:sp>
    </p:spTree>
    <p:custDataLst>
      <p:tags r:id="rId1"/>
    </p:custDataLst>
  </p:cSld>
  <p:clrMapOvr>
    <a:masterClrMapping/>
  </p:clrMapOvr>
  <p:transition advTm="18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64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/>
      <p:bldP spid="1464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53086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7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381000" y="7620000"/>
            <a:ext cx="647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Девчонка, из самого сердца России - с Волги, прошла по военной дороге: Россию, Белоруссию, Украину и встретила праздник победы в Польше. 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228600" y="66294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>
              <a:latin typeface="Tahoma" pitchFamily="34" charset="0"/>
            </a:endParaRP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304800" y="6629400"/>
            <a:ext cx="6324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</a:rPr>
              <a:t>ВТОРОЙ УКРАИНСКИЙ,</a:t>
            </a:r>
          </a:p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</a:rPr>
              <a:t>	8 ОТДЕЛЬНЫЙ БОТАЛЬОН,</a:t>
            </a:r>
          </a:p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</a:rPr>
              <a:t>		5 КОРПУС     ПВО.</a:t>
            </a:r>
          </a:p>
          <a:p>
            <a:pPr>
              <a:spcBef>
                <a:spcPct val="50000"/>
              </a:spcBef>
            </a:pPr>
            <a:endParaRPr kumimoji="0" lang="ru-RU" sz="2400" dirty="0">
              <a:latin typeface="Tahoma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24000" y="2667000"/>
            <a:ext cx="5067300" cy="353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7" name="Picture 5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609600"/>
            <a:ext cx="4595349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52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/>
      <p:bldP spid="13927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9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95399" y="381000"/>
            <a:ext cx="483418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9600" y="4953000"/>
            <a:ext cx="5562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kumimoji="0" lang="ru-RU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kumimoji="0" lang="ru-RU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kumimoji="0" lang="ru-RU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Никто ее насильно не отправлял на фронт. Секретарь комсомольской организации ответила «утвердительно»  на вопрос: «Хочешь защищать РОДИНУ?»</a:t>
            </a:r>
          </a:p>
          <a:p>
            <a:pPr algn="ctr">
              <a:spcBef>
                <a:spcPct val="50000"/>
              </a:spcBef>
            </a:pPr>
            <a:r>
              <a:rPr kumimoji="0" lang="ru-RU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На фронте она была тем же вожаком – секретарем комсомола. А в 43 году вступила в ряды Коммунистической партии.  </a:t>
            </a:r>
            <a:endParaRPr kumimoji="0" lang="ru-RU" b="1" dirty="0">
              <a:solidFill>
                <a:schemeClr val="bg2">
                  <a:lumMod val="75000"/>
                </a:schemeClr>
              </a:solidFill>
              <a:latin typeface="Tahoma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1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828800"/>
            <a:ext cx="7028595" cy="490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4800" y="1752600"/>
            <a:ext cx="623454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0" y="62484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  Близкие друзья называли её «щеглёнком», ротный запевала - была не большого роста.</a:t>
            </a:r>
          </a:p>
        </p:txBody>
      </p:sp>
    </p:spTree>
    <p:custDataLst>
      <p:tags r:id="rId1"/>
    </p:custDataLst>
  </p:cSld>
  <p:clrMapOvr>
    <a:masterClrMapping/>
  </p:clrMapOvr>
  <p:transition advTm="161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19400" y="3276600"/>
            <a:ext cx="36576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1" name="Picture 5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1000" y="457200"/>
            <a:ext cx="4191000" cy="285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2" name="Picture 6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1000" y="5867400"/>
            <a:ext cx="3657600" cy="261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1143000"/>
            <a:ext cx="51054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43000" y="4572000"/>
            <a:ext cx="5067300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4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1000" y="1295400"/>
            <a:ext cx="6172200" cy="408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8600" y="6096000"/>
            <a:ext cx="63246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Закончила войну - в Польше. </a:t>
            </a:r>
          </a:p>
          <a:p>
            <a:pPr algn="ctr">
              <a:spcBef>
                <a:spcPct val="50000"/>
              </a:spcBef>
            </a:pPr>
            <a:r>
              <a:rPr kumimoji="0" lang="ru-RU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</a:rPr>
              <a:t>Вернулась к своей мирной профессии – учитель Королева В.Н</a:t>
            </a:r>
          </a:p>
        </p:txBody>
      </p:sp>
    </p:spTree>
    <p:custDataLst>
      <p:tags r:id="rId1"/>
    </p:custDataLst>
  </p:cSld>
  <p:clrMapOvr>
    <a:masterClrMapping/>
  </p:clrMapOvr>
  <p:transition advTm="205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4.2|2|3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3.7|2.8|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1|4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6|5.9|3.2|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7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4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1663</TotalTime>
  <Words>143</Words>
  <Application>Microsoft Office PowerPoint</Application>
  <PresentationFormat>Экран (4:3)</PresentationFormat>
  <Paragraphs>20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38</cp:revision>
  <cp:lastPrinted>1601-01-01T00:00:00Z</cp:lastPrinted>
  <dcterms:created xsi:type="dcterms:W3CDTF">1601-01-01T00:00:00Z</dcterms:created>
  <dcterms:modified xsi:type="dcterms:W3CDTF">2015-03-30T11:43:02Z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